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10287000" cx="10287000"/>
  <p:notesSz cx="6858000" cy="9144000"/>
  <p:embeddedFontLst>
    <p:embeddedFont>
      <p:font typeface="Roboto Mon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DBDFD9-8995-4CC4-80D8-5E71EB1F4AFE}">
  <a:tblStyle styleId="{FADBDFD9-8995-4CC4-80D8-5E71EB1F4A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Mono-bold.fntdata"/><Relationship Id="rId12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Mono-boldItalic.fntdata"/><Relationship Id="rId14" Type="http://schemas.openxmlformats.org/officeDocument/2006/relationships/font" Target="fonts/RobotoMon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246c4425_0_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246c44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04c6b49cd_0_11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04c6b49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04c6b49cd_0_3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04c6b49c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8246c4425_0_146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8246c442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8246c4425_0_174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8246c442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0672" y="1489150"/>
            <a:ext cx="9585600" cy="41052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0663" y="5668250"/>
            <a:ext cx="9585600" cy="1585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0663" y="2212250"/>
            <a:ext cx="9585600" cy="39270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0663" y="6304450"/>
            <a:ext cx="9585600" cy="26016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50663" y="4301700"/>
            <a:ext cx="9585600" cy="1683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50663" y="2304950"/>
            <a:ext cx="95856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50663" y="2304950"/>
            <a:ext cx="45000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436450" y="2304950"/>
            <a:ext cx="45000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50663" y="1111200"/>
            <a:ext cx="3159000" cy="15114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50663" y="2779200"/>
            <a:ext cx="3159000" cy="6358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51531" y="900300"/>
            <a:ext cx="7163700" cy="8181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143500" y="-250"/>
            <a:ext cx="51435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8688" y="2466350"/>
            <a:ext cx="4551000" cy="29646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8688" y="5606150"/>
            <a:ext cx="4551000" cy="2470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556938" y="1448150"/>
            <a:ext cx="4316700" cy="739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50663" y="8461150"/>
            <a:ext cx="6748800" cy="121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0663" y="2304950"/>
            <a:ext cx="9585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24687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8275" y="-318325"/>
            <a:ext cx="5730427" cy="322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0470" y="2654495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2420" y="2654495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3644" y="6197597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7244" y="6197597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9032" y="6380060"/>
            <a:ext cx="337875" cy="32679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4879187" y="2893850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437925" y="6532463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7320425" y="6406863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545" y="2578295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6495" y="28289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2595" y="28289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407" y="624373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1157" y="624373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3282" y="616753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7532" y="6380072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0057" y="6341947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1532" y="6341947"/>
            <a:ext cx="337875" cy="32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" name="Google Shape;75;p13"/>
          <p:cNvGraphicFramePr/>
          <p:nvPr/>
        </p:nvGraphicFramePr>
        <p:xfrm>
          <a:off x="2659588" y="349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967425"/>
                <a:gridCol w="636975"/>
                <a:gridCol w="1630350"/>
                <a:gridCol w="592725"/>
                <a:gridCol w="1116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$ 265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$ 315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2%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3%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6" name="Google Shape;7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5782" y="6118132"/>
            <a:ext cx="337875" cy="326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Google Shape;77;p13"/>
          <p:cNvGraphicFramePr/>
          <p:nvPr/>
        </p:nvGraphicFramePr>
        <p:xfrm>
          <a:off x="5654450" y="72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$ 149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5%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8" name="Google Shape;78;p13"/>
          <p:cNvGraphicFramePr/>
          <p:nvPr/>
        </p:nvGraphicFramePr>
        <p:xfrm>
          <a:off x="771963" y="72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$ 199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4%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275" y="-318337"/>
            <a:ext cx="5730427" cy="322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470" y="26544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420" y="26544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3644" y="619758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244" y="619758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9032" y="6380047"/>
            <a:ext cx="337875" cy="32679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879187" y="2893838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2437925" y="6532450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7320425" y="6406850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545" y="25782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495" y="2828907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595" y="2828907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5407" y="62437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157" y="62437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3282" y="61675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7532" y="6380060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0057" y="634193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1532" y="6341935"/>
            <a:ext cx="337875" cy="32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" name="Google Shape;103;p14"/>
          <p:cNvGraphicFramePr/>
          <p:nvPr/>
        </p:nvGraphicFramePr>
        <p:xfrm>
          <a:off x="2659588" y="349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967425"/>
                <a:gridCol w="636975"/>
                <a:gridCol w="1630350"/>
                <a:gridCol w="592725"/>
                <a:gridCol w="1116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$ 265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$ 315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2%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3%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04" name="Google Shape;10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5782" y="6118120"/>
            <a:ext cx="337875" cy="326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" name="Google Shape;105;p14"/>
          <p:cNvGraphicFramePr/>
          <p:nvPr/>
        </p:nvGraphicFramePr>
        <p:xfrm>
          <a:off x="5654450" y="724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$ 149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5%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06" name="Google Shape;106;p14"/>
          <p:cNvGraphicFramePr/>
          <p:nvPr/>
        </p:nvGraphicFramePr>
        <p:xfrm>
          <a:off x="771963" y="724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$ 199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4%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275" y="-318337"/>
            <a:ext cx="5730427" cy="322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470" y="26544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420" y="26544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3644" y="619758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244" y="619758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9032" y="6380047"/>
            <a:ext cx="337875" cy="326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4879187" y="2893838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2437925" y="6532450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7320425" y="6406850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545" y="25782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495" y="2828907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595" y="2828907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5407" y="62437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157" y="62437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3282" y="61675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7532" y="6380060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0057" y="634193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1532" y="6341935"/>
            <a:ext cx="337875" cy="32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" name="Google Shape;131;p15"/>
          <p:cNvGraphicFramePr/>
          <p:nvPr/>
        </p:nvGraphicFramePr>
        <p:xfrm>
          <a:off x="2659588" y="349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967425"/>
                <a:gridCol w="636975"/>
                <a:gridCol w="1630350"/>
                <a:gridCol w="592725"/>
                <a:gridCol w="1116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$ 265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$ 315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2%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3%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32" name="Google Shape;13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5782" y="6118120"/>
            <a:ext cx="337875" cy="326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Google Shape;133;p15"/>
          <p:cNvGraphicFramePr/>
          <p:nvPr/>
        </p:nvGraphicFramePr>
        <p:xfrm>
          <a:off x="5654450" y="724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$ 149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5%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34" name="Google Shape;134;p15"/>
          <p:cNvGraphicFramePr/>
          <p:nvPr/>
        </p:nvGraphicFramePr>
        <p:xfrm>
          <a:off x="771963" y="724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$ 199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4%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" y="-20"/>
            <a:ext cx="10287000" cy="1028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275" y="-318337"/>
            <a:ext cx="5730427" cy="322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470" y="26544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420" y="26544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3644" y="619758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244" y="619758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9032" y="6380047"/>
            <a:ext cx="337875" cy="32679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4879187" y="2893838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2437925" y="6532450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7320425" y="6406850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545" y="25782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495" y="2828907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595" y="2828907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5407" y="62437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157" y="62437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3282" y="61675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7532" y="6380060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0057" y="634193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1532" y="6341935"/>
            <a:ext cx="337875" cy="32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Google Shape;159;p16"/>
          <p:cNvGraphicFramePr/>
          <p:nvPr/>
        </p:nvGraphicFramePr>
        <p:xfrm>
          <a:off x="2659588" y="349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967425"/>
                <a:gridCol w="636975"/>
                <a:gridCol w="1630350"/>
                <a:gridCol w="592725"/>
                <a:gridCol w="1116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$ 265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$ 315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2%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3%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60" name="Google Shape;16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5782" y="6118120"/>
            <a:ext cx="337875" cy="326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16"/>
          <p:cNvGraphicFramePr/>
          <p:nvPr/>
        </p:nvGraphicFramePr>
        <p:xfrm>
          <a:off x="5654450" y="724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$ 149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5%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2" name="Google Shape;162;p16"/>
          <p:cNvGraphicFramePr/>
          <p:nvPr/>
        </p:nvGraphicFramePr>
        <p:xfrm>
          <a:off x="771963" y="724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$ 199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4%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" y="-20"/>
            <a:ext cx="10287000" cy="1028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275" y="-318337"/>
            <a:ext cx="5730427" cy="322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470" y="26544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420" y="26544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3644" y="619758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244" y="619758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9032" y="6380047"/>
            <a:ext cx="337875" cy="32679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4879187" y="2893838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2437925" y="6532450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7320425" y="6406850"/>
            <a:ext cx="528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C40D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  <a:endParaRPr sz="2400">
              <a:solidFill>
                <a:srgbClr val="FFC40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545" y="2578282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495" y="2828907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595" y="2828907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5407" y="62437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157" y="62437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3282" y="6167520"/>
            <a:ext cx="337875" cy="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7532" y="6380060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0057" y="6341935"/>
            <a:ext cx="337875" cy="3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1532" y="6341935"/>
            <a:ext cx="337875" cy="326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p17"/>
          <p:cNvGraphicFramePr/>
          <p:nvPr/>
        </p:nvGraphicFramePr>
        <p:xfrm>
          <a:off x="2659588" y="349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967425"/>
                <a:gridCol w="636975"/>
                <a:gridCol w="1630350"/>
                <a:gridCol w="592725"/>
                <a:gridCol w="1116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$ 265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$ 315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2%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3%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88" name="Google Shape;1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5782" y="6118120"/>
            <a:ext cx="337875" cy="326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17"/>
          <p:cNvGraphicFramePr/>
          <p:nvPr/>
        </p:nvGraphicFramePr>
        <p:xfrm>
          <a:off x="5654450" y="724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$ 149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5%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90" name="Google Shape;190;p17"/>
          <p:cNvGraphicFramePr/>
          <p:nvPr/>
        </p:nvGraphicFramePr>
        <p:xfrm>
          <a:off x="771963" y="7246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{FADBDFD9-8995-4CC4-80D8-5E71EB1F4AFE}</a:tableStyleId>
              </a:tblPr>
              <a:tblGrid>
                <a:gridCol w="1052875"/>
                <a:gridCol w="351600"/>
                <a:gridCol w="1174475"/>
                <a:gridCol w="382850"/>
                <a:gridCol w="898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Size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Thickness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Price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1-4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$ 182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C40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1-8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$ 199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8-12 cm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Median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FFC40D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$ 215</a:t>
                      </a:r>
                      <a:endParaRPr b="1">
                        <a:solidFill>
                          <a:srgbClr val="FFC40D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6% White Spots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rgbClr val="D9D9D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 to 4% Damage per bag</a:t>
                      </a:r>
                      <a:endParaRPr i="1" sz="1200">
                        <a:solidFill>
                          <a:srgbClr val="D9D9D9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